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70354-1DE0-1CBF-AAD4-D7DE0DC13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730F99-420D-B62E-804C-6CE398307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8F6A3-D9A8-508E-E9FC-0AB726092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51708-B0F0-9449-7EAD-8EC8C86E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D3C46-2361-E8BC-0604-A7BDFCF04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F72E-6B76-55F9-F4D3-6EA3C174D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E96200-2E5A-3D79-A1A0-C8460F10E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907179-CD20-6BDF-D3A2-1EED538EE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3280F-E040-A888-5209-3B5CC7DD4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C681F-B222-D0F0-0608-9E7AAE2DD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0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7F8AA-0CAF-957B-8E86-F97E4A4A86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0CD18-AF36-210A-107C-86A66230D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5027D-762C-C2EB-A68E-20C43CEE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68B80-F624-A3D8-9AE7-DF8E5C7F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BE9ED-5C2E-C7C8-B9A5-0312ABFC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5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9E24-3FDF-26B3-CAB3-79FD28FB5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83F57-2037-1D78-8676-A842ADA71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EBDE6-D494-B2D1-9B61-26EFA54F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1F145-6334-C72B-8623-4D9F88BFD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DFECB-6FEF-58D5-2C9E-67B5B635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8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C8600-802D-4038-AFDB-B319F370E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6821A-31A8-43F7-F69C-02085DCBB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F4D12-8954-EA0C-777D-18ACA9C23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A35FC-2E7F-5388-D2DE-B26A1F563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FC0F6-1A61-EE51-CF5E-3FA8C48C4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7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0B33F-7838-91A1-3172-D32F5E55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E92A4-832C-BE68-9B82-A5DEE5EB0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AA474-5752-759C-C3CC-0819B9855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321B3-D239-93BC-B465-ED6DD63EC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94A96-3970-C073-74C2-3943DFEC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BD747-4F8C-824A-8879-4A01EFE2E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63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7DB8F-98CD-C052-555E-A7E58BFB9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86EEF-3F8C-0C6E-7454-6565AD071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4947C-FCF9-C32F-844C-DE0299A9C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E7E5DE-3D6E-4EC1-37EA-ED4A05E05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4E99D2-AD3A-30C7-99FC-5AAA30562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16F7B6-07D4-23C5-8E8F-1CF4A0E03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8D8915-BB82-A660-4C00-BB9CD71E6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E784F8-7B75-D698-AFF4-C51A3767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1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44D88-F08A-D771-3A1A-36E9435C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2D6DF1-C23C-E9DD-FE7F-CB0BD2642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9D0DC-236E-123C-D02E-23C6D3532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0F580-00B9-D715-C8E0-F42519FAE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51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D3FD24-6B24-2A1F-E8F9-CFD29BA11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B25A7B-40CD-DEDB-0AE1-13A484675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6A2B29-D45A-D665-8B0B-1449EED2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5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0E8BF-251A-1BED-4E75-CB03E988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8AF0D-7965-AB36-7FB7-584F83FAB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77AAB1-BCA0-C7A5-9544-8E2AFC8BF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C57D2-2440-34F1-E184-2CCC1527D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D38C0-3D46-C110-3330-BA19FA12D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1E666-B7FF-BE80-B8CC-EBC68030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E4E2A-78C6-08B7-8122-A66ECACCC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41D9FF-1D79-BA95-E032-18CF3F96F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9EBD4-DA1A-D2D9-BC14-AC5B23568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ED3649-E215-2414-BB51-C96825A3F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A4A69-70A3-F340-DA8A-312A3760E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D9E71-9879-D6A7-ABF8-90EA77EB5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2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A73A37-0E34-8EAF-3EAF-D794F493C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F0C11-3B9C-E533-1CB2-2EC4CAC34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5EA61-1A97-7759-1202-4904B435D5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6E7CB-5B92-457F-801F-6911DBF19431}" type="datetimeFigureOut">
              <a:rPr lang="en-US" smtClean="0"/>
              <a:t>6/9/2023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443E3-B4B1-6445-4C7C-8F4D99722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5D380-3E18-D638-707D-BBF143FED2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CB102-DF48-4750-89DA-E4E7B2BE3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3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C84531F-209D-4407-4484-12E7A2193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9372C0-2A65-EF37-6E39-986FF7D9908B}"/>
              </a:ext>
            </a:extLst>
          </p:cNvPr>
          <p:cNvSpPr txBox="1"/>
          <p:nvPr/>
        </p:nvSpPr>
        <p:spPr>
          <a:xfrm>
            <a:off x="3763191" y="0"/>
            <a:ext cx="4665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Murder &amp; Nonnegligent Homicide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2776406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75B329-66FC-E110-00AE-2E2FA2B7E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334152A-AC6A-EA30-21D9-3E62AC22B411}"/>
              </a:ext>
            </a:extLst>
          </p:cNvPr>
          <p:cNvSpPr txBox="1"/>
          <p:nvPr/>
        </p:nvSpPr>
        <p:spPr>
          <a:xfrm>
            <a:off x="4391297" y="0"/>
            <a:ext cx="340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Aggravated Assaults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198816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6713537-FC69-7E14-E946-866211417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44EA087-0B5C-FECC-E204-792C1B8D6603}"/>
              </a:ext>
            </a:extLst>
          </p:cNvPr>
          <p:cNvSpPr txBox="1"/>
          <p:nvPr/>
        </p:nvSpPr>
        <p:spPr>
          <a:xfrm>
            <a:off x="5139145" y="0"/>
            <a:ext cx="191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Rape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2668010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80B0FB-D5B0-88F5-305B-1B1DE6C0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8B30B5-5FDF-688D-7940-33CD793950FC}"/>
              </a:ext>
            </a:extLst>
          </p:cNvPr>
          <p:cNvSpPr txBox="1"/>
          <p:nvPr/>
        </p:nvSpPr>
        <p:spPr>
          <a:xfrm>
            <a:off x="4964429" y="0"/>
            <a:ext cx="2263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Robbery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3795824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8A341B-72B6-F1AD-597A-9599D7649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5BB386-1403-D54E-A5AB-7D4BDBB8F8CE}"/>
              </a:ext>
            </a:extLst>
          </p:cNvPr>
          <p:cNvSpPr txBox="1"/>
          <p:nvPr/>
        </p:nvSpPr>
        <p:spPr>
          <a:xfrm>
            <a:off x="4167323" y="0"/>
            <a:ext cx="3857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Weapons Law Violations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231574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83952E8-9C0D-7C3E-4512-582C77409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F6F783-449F-F9D6-0CCF-6BCBD04837AC}"/>
              </a:ext>
            </a:extLst>
          </p:cNvPr>
          <p:cNvSpPr txBox="1"/>
          <p:nvPr/>
        </p:nvSpPr>
        <p:spPr>
          <a:xfrm>
            <a:off x="4987970" y="0"/>
            <a:ext cx="2216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Burglary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441990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24727D-DA63-FADC-5643-C355562F5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2A0F15-6418-2F08-57EF-D54E6A3F65E6}"/>
              </a:ext>
            </a:extLst>
          </p:cNvPr>
          <p:cNvSpPr txBox="1"/>
          <p:nvPr/>
        </p:nvSpPr>
        <p:spPr>
          <a:xfrm>
            <a:off x="4688545" y="0"/>
            <a:ext cx="2814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Simple Assault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566030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F15F8B-6C51-1BD4-F497-CD839B6F6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C4575C-DED7-BC7F-44D5-99789F083F16}"/>
              </a:ext>
            </a:extLst>
          </p:cNvPr>
          <p:cNvSpPr txBox="1"/>
          <p:nvPr/>
        </p:nvSpPr>
        <p:spPr>
          <a:xfrm>
            <a:off x="4025027" y="0"/>
            <a:ext cx="4141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Theft of Motor Vehicle Parts </a:t>
            </a:r>
            <a:r>
              <a:rPr lang="en-US" sz="1100" dirty="0"/>
              <a:t>Crime Rate per 1,000</a:t>
            </a:r>
          </a:p>
        </p:txBody>
      </p:sp>
    </p:spTree>
    <p:extLst>
      <p:ext uri="{BB962C8B-B14F-4D97-AF65-F5344CB8AC3E}">
        <p14:creationId xmlns:p14="http://schemas.microsoft.com/office/powerpoint/2010/main" val="3265523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S. Frank Sottaceti</dc:creator>
  <cp:lastModifiedBy>S. Frank Sottaceti</cp:lastModifiedBy>
  <cp:revision>1</cp:revision>
  <cp:lastPrinted>2023-06-09T16:01:07Z</cp:lastPrinted>
  <dcterms:created xsi:type="dcterms:W3CDTF">2023-06-09T15:19:23Z</dcterms:created>
  <dcterms:modified xsi:type="dcterms:W3CDTF">2023-06-09T16:02:08Z</dcterms:modified>
</cp:coreProperties>
</file>