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4" r:id="rId4"/>
    <p:sldId id="262" r:id="rId5"/>
    <p:sldId id="274" r:id="rId6"/>
    <p:sldId id="267" r:id="rId7"/>
    <p:sldId id="275" r:id="rId8"/>
    <p:sldId id="260" r:id="rId9"/>
    <p:sldId id="265" r:id="rId10"/>
    <p:sldId id="268" r:id="rId11"/>
    <p:sldId id="266" r:id="rId12"/>
    <p:sldId id="270" r:id="rId13"/>
    <p:sldId id="269" r:id="rId14"/>
    <p:sldId id="273" r:id="rId15"/>
    <p:sldId id="272" r:id="rId16"/>
    <p:sldId id="271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4C22-1410-4FA8-B27C-A8411E62C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3AF73-3A63-4C45-ACD9-D9B31046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140D-A96D-4110-B4AE-B8C38D66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9B90-247D-4C87-84AB-5722B91B0289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DC0E0-7ECD-4BEA-B52B-EF011889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A409-A27E-408E-B647-B96A36AE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4F99-4F8C-4086-8BC8-D31BDDA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CDCF1-395B-4A97-9514-238B090F4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D8162-46DA-431B-8E8A-DF4247C9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30B-C0D0-4968-950D-86DDDCE5D100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D5715-B9A1-44C4-9FF5-CA5D35B1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8C28A-ED47-41E0-BFF5-D1B1DA0C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3396F-85B4-486B-97AB-096E96A52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53EDA-5C6C-44AB-B089-D7B5129C7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9E97F-AE31-480F-9337-E89B5E2F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D79-AE4B-4064-AB9F-135F432A6FAD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0F28-592E-4D99-AEE3-C03C7BBE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56DAE-DAE9-4EC4-9484-EEA1BA5A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B335-E01C-4C9E-8AA7-E758FD70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7CBC-8F77-42C8-9FCB-B5194770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511B-D634-4379-A23F-72AF6CFD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0156-F959-4D6F-A43A-CD1825DB7D06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89410-FB4A-4EC1-ABEF-AFC47202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B9713-9A18-402E-873E-51DD626E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190B-E532-49CB-ADE2-1E792ACC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45E63-C768-4F8C-8217-209EE5380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8FA3-12B6-4F3B-8E78-EDEE1689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0185-5E92-4265-AECC-C194C31B5704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F05C7-CEFA-452F-9E94-CE0534A0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DABC-6D1E-47C4-AF74-222B855C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AEB6-054F-4E43-BA16-2DEA3E2A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968A-F94D-4044-9C10-A0CE76E30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92967-0A44-49FE-80FD-0731A119F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6D9C8-7049-4A19-A109-13E94993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C8B8-D968-4A54-B54E-3218748DDBB8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CFA98-6994-4CFA-9642-5741F2A8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C049-B94D-4170-8032-D88F79B6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F971-D4C5-44B6-AE51-94ACF809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4FE85-79DA-4A46-A125-11812282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8FE24-FB3D-43BB-ABB8-F3CB9ABBF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936D9-E03E-4DCD-B44D-71F5BCC1B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7A80D-1860-442C-936D-A7229A9B0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68D9A-F903-4029-991E-291A77AB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6D25-0B6E-459E-8CBB-8C94836CFE00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2B8C7-CE80-491D-B891-722CD368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1705C-5D3D-444D-A265-B584013E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4C80-2FA1-499F-8E70-AEA88BB0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7F43B-FEDE-496E-9547-9B75C83F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7850-DB5C-40D1-9334-03654F2C2F73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E3AE-0FE4-4150-BF6C-489D7A10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DAEC1-9D02-4FEC-9B7A-370BE417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5CB3E-0BA8-41E1-BB98-BCF50CD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3C6-84EC-40F3-8E58-3D801975E551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8551B-10F4-4441-8873-1BEC49D2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BECA1-C69C-4DB3-8970-C4E4517C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FD97-A716-4B16-A9CA-2833FE45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B4DF1-CBF8-4552-A145-664F148E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8C57D-A87E-405A-B885-F0EE88D82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2EAC9-656E-4C6D-8F39-06DEB681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62D8-E63F-45F1-A049-F8B891A0F539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F1724-7F2E-4538-BB07-C24718C5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9E905-2C9B-402E-B4EC-31095B9A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5DB2-E2EE-4574-AC53-BE9C77C4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4C6FE-523C-4D08-9643-C032C1AE3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52179-B342-43B3-93B9-BCCC5D193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AD073-DB71-4365-B428-1E57E9BA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A9A-ED54-4252-A407-F76926CF3A75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E060F-6C1C-4BFA-A5DB-EAB41970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96D8-A895-4894-875C-C7D8607C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5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6AFB9-D35C-4AEA-B2EE-E531EA4B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034F3-E72A-43A0-8F7D-27BC765F4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485F-84EB-4D9D-B31D-C3FEB6295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A8FA-BF04-4397-9F6A-49B1A82BFEED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2832B-5C71-4A99-9F4A-FD48B159D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9F47-5DC5-43C2-B4AB-2A9022D46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776240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8640-12AD-4C4F-ACFD-D443079A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6552" y="1589122"/>
            <a:ext cx="5956353" cy="9429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badi" panose="020B0604020202020204" pitchFamily="34" charset="0"/>
              </a:rPr>
              <a:t>Public Defenders Office Exploratory Committee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F1A49-FDAC-4AC8-B605-B71B3EA0C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552" y="3644431"/>
            <a:ext cx="6082923" cy="2468986"/>
          </a:xfrm>
        </p:spPr>
        <p:txBody>
          <a:bodyPr>
            <a:normAutofit lnSpcReduction="10000"/>
          </a:bodyPr>
          <a:lstStyle/>
          <a:p>
            <a:pPr marL="228600" indent="-228600" algn="l"/>
            <a:r>
              <a:rPr lang="en-US" sz="23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Prepared for the Rockingham – Harrisonburg</a:t>
            </a:r>
          </a:p>
          <a:p>
            <a:pPr marL="228600" indent="-228600" algn="l"/>
            <a:r>
              <a:rPr lang="en-US" sz="23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Community Criminal Justice Board (CCJB)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" panose="020B0703020102020204" pitchFamily="34" charset="0"/>
            </a:endParaRPr>
          </a:p>
          <a:p>
            <a:pPr marL="228600" indent="-228600" algn="l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               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228600" indent="-228600" algn="l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" panose="020B0703020102020204" pitchFamily="34" charset="0"/>
            </a:endParaRPr>
          </a:p>
          <a:p>
            <a:pPr algn="l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Prepared by the CCJB Committee on Public Defense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" panose="020B0703020102020204" pitchFamily="34" charset="0"/>
            </a:endParaRPr>
          </a:p>
          <a:p>
            <a:pPr algn="l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 July 10, 2023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DFDCC96A-AB97-4382-A6DA-CF45F25F0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95" b="3"/>
          <a:stretch/>
        </p:blipFill>
        <p:spPr>
          <a:xfrm rot="5400000">
            <a:off x="-552648" y="1504912"/>
            <a:ext cx="5920653" cy="38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995402" y="136525"/>
            <a:ext cx="10201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Cities of Buena Vista, Lexington, Staunton, and Waynesboro and the Counties of Augusta and Rockbridge * </a:t>
            </a:r>
          </a:p>
          <a:p>
            <a:pPr algn="ctr"/>
            <a:r>
              <a:rPr lang="en-US" b="1" u="sng" dirty="0"/>
              <a:t>Court Appointed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709A6-CBFA-4E0B-82C3-DC78A409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38" y="1207073"/>
            <a:ext cx="8364117" cy="4725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FC7767-F247-D8F7-E95C-92C1E8AC924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46976-6FAA-FF7B-7303-41271320A7F5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218711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995405" y="136525"/>
            <a:ext cx="10201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Cities of Buena Vista, Lexington, Staunton, and Waynesboro and the Counties of Augusta and Rockbridge * </a:t>
            </a:r>
          </a:p>
          <a:p>
            <a:pPr algn="ctr"/>
            <a:r>
              <a:rPr lang="en-US" b="1" u="sng" dirty="0"/>
              <a:t>Retained by Client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12F1B-1C07-1178-6A43-31996DA5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5" y="1259468"/>
            <a:ext cx="7840169" cy="4620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D22EF-96C7-86ED-CE9F-25CB985C5A1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0C175-988F-DD56-DBDF-FFC139F48B4C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421050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4331124" y="136525"/>
            <a:ext cx="352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Harrisonburg / Rockingham County </a:t>
            </a:r>
          </a:p>
          <a:p>
            <a:pPr algn="ctr"/>
            <a:r>
              <a:rPr lang="en-US" b="1" u="sng" dirty="0"/>
              <a:t>Court Appointed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7E52B-B6D5-7CF3-BF1C-A6DCBC36FF23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E4789-517A-620E-F8BA-2885F1B3F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6" y="970453"/>
            <a:ext cx="7830643" cy="5144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D42A15-56CA-AAD5-1F26-C223EDCDC8F9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21803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4331122" y="136525"/>
            <a:ext cx="352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Harrisonburg / Rockingham County </a:t>
            </a:r>
          </a:p>
          <a:p>
            <a:pPr algn="ctr"/>
            <a:r>
              <a:rPr lang="en-US" b="1" u="sng" dirty="0"/>
              <a:t>Retained by Defendant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7E52B-B6D5-7CF3-BF1C-A6DCBC36FF23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5A0E00-BD64-B0D0-9AD2-8326541C2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04" y="999786"/>
            <a:ext cx="8659433" cy="4858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FFF97-DAE0-DBE1-C436-C5FCF8E52D86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209616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995405" y="136525"/>
            <a:ext cx="10201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Cities of Buena Vista, Lexington, Staunton, and Waynesboro and the Counties of Augusta and Rockbridge * </a:t>
            </a:r>
          </a:p>
          <a:p>
            <a:pPr algn="ctr"/>
            <a:r>
              <a:rPr lang="en-US" b="1" u="sng" dirty="0"/>
              <a:t>Court Appointed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D22EF-96C7-86ED-CE9F-25CB985C5A1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81A4D-1870-4555-E844-FC5BD80A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62" y="1097520"/>
            <a:ext cx="8059275" cy="4944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A3F31-FDD4-6676-3769-456019591089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68883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995405" y="136525"/>
            <a:ext cx="10201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Cities of Buena Vista, Lexington, Staunton, and Waynesboro and the Counties of Augusta and Rockbridge * </a:t>
            </a:r>
          </a:p>
          <a:p>
            <a:pPr algn="ctr"/>
            <a:r>
              <a:rPr lang="en-US" b="1" u="sng" dirty="0"/>
              <a:t>Public Defenders Office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D22EF-96C7-86ED-CE9F-25CB985C5A1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6E195-D35B-B341-8C38-D056794A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52" y="1111490"/>
            <a:ext cx="8211696" cy="4867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A43174-E87A-AE6A-6C74-C4B0C1449773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1418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995405" y="136525"/>
            <a:ext cx="10201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Cities of Buena Vista, Lexington, Staunton, and Waynesboro and the Counties of Augusta and Rockbridge * </a:t>
            </a:r>
          </a:p>
          <a:p>
            <a:pPr algn="ctr"/>
            <a:r>
              <a:rPr lang="en-US" b="1" u="sng" dirty="0"/>
              <a:t>Retained by Defendant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D22EF-96C7-86ED-CE9F-25CB985C5A1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A6E7A-01A0-C1A2-1839-6F8AE9B60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30" y="1056944"/>
            <a:ext cx="8878539" cy="4744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5E90D8-2F80-6DE5-FEA3-59F78728A1FE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311392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D22EF-96C7-86ED-CE9F-25CB985C5A1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E90D8-2F80-6DE5-FEA3-59F78728A1FE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316C8-FA95-BC48-1907-DF73EF80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546" y="952154"/>
            <a:ext cx="8830907" cy="4953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2375E4-C5D0-AA8C-2569-68159FBA7FEB}"/>
              </a:ext>
            </a:extLst>
          </p:cNvPr>
          <p:cNvSpPr txBox="1"/>
          <p:nvPr/>
        </p:nvSpPr>
        <p:spPr>
          <a:xfrm>
            <a:off x="1742210" y="136525"/>
            <a:ext cx="870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Counties of Clarke, Frederick, Page, Shenandoah, and Warren, and the City of Winchester *</a:t>
            </a:r>
          </a:p>
          <a:p>
            <a:pPr algn="ctr"/>
            <a:r>
              <a:rPr lang="en-US" b="1" u="sng" dirty="0"/>
              <a:t>Retained by Client</a:t>
            </a:r>
          </a:p>
        </p:txBody>
      </p:sp>
    </p:spTree>
    <p:extLst>
      <p:ext uri="{BB962C8B-B14F-4D97-AF65-F5344CB8AC3E}">
        <p14:creationId xmlns:p14="http://schemas.microsoft.com/office/powerpoint/2010/main" val="66231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D22EF-96C7-86ED-CE9F-25CB985C5A1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E90D8-2F80-6DE5-FEA3-59F78728A1FE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375E4-C5D0-AA8C-2569-68159FBA7FEB}"/>
              </a:ext>
            </a:extLst>
          </p:cNvPr>
          <p:cNvSpPr txBox="1"/>
          <p:nvPr/>
        </p:nvSpPr>
        <p:spPr>
          <a:xfrm>
            <a:off x="1742210" y="136525"/>
            <a:ext cx="870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Counties of Clarke, Frederick, Page, Shenandoah, and Warren, and the City of Winchester *</a:t>
            </a:r>
          </a:p>
          <a:p>
            <a:pPr algn="ctr"/>
            <a:r>
              <a:rPr lang="en-US" b="1" u="sng" dirty="0"/>
              <a:t>Public Defender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E6ECC-7ECD-D792-01B4-B06ADFF2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10" y="1028365"/>
            <a:ext cx="7916380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D22EF-96C7-86ED-CE9F-25CB985C5A1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E90D8-2F80-6DE5-FEA3-59F78728A1FE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375E4-C5D0-AA8C-2569-68159FBA7FEB}"/>
              </a:ext>
            </a:extLst>
          </p:cNvPr>
          <p:cNvSpPr txBox="1"/>
          <p:nvPr/>
        </p:nvSpPr>
        <p:spPr>
          <a:xfrm>
            <a:off x="1742210" y="136525"/>
            <a:ext cx="870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Counties of Clarke, Frederick, Page, Shenandoah, and Warren, and the City of Winchester *</a:t>
            </a:r>
          </a:p>
          <a:p>
            <a:pPr algn="ctr"/>
            <a:r>
              <a:rPr lang="en-US" b="1" u="sng" dirty="0"/>
              <a:t>Retained by Client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E8842-2D4A-3C3B-7E1D-18F6207F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05" y="985496"/>
            <a:ext cx="7811590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4725464" y="136525"/>
            <a:ext cx="274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Commonwealth of Virginia </a:t>
            </a:r>
          </a:p>
          <a:p>
            <a:pPr algn="ctr"/>
            <a:r>
              <a:rPr lang="en-US" b="1" u="sng" dirty="0"/>
              <a:t>Court Appointed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CB01C9-68BE-CB92-3CB9-E0025A06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1" y="1407126"/>
            <a:ext cx="7640116" cy="4324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F1E250-EF23-4D09-4257-E0E73C4F3E5D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7DEF1-C0AA-EC76-E920-21A72EF3063E}"/>
              </a:ext>
            </a:extLst>
          </p:cNvPr>
          <p:cNvSpPr txBox="1"/>
          <p:nvPr/>
        </p:nvSpPr>
        <p:spPr>
          <a:xfrm>
            <a:off x="183032" y="5938747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190650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4725463" y="136525"/>
            <a:ext cx="274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Commonwealth of Virginia </a:t>
            </a:r>
          </a:p>
          <a:p>
            <a:pPr algn="ctr"/>
            <a:r>
              <a:rPr lang="en-US" b="1" u="sng" dirty="0"/>
              <a:t>Public Defenders Office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4B098-5B72-4FF5-E499-B8CDE7BC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81" y="1273757"/>
            <a:ext cx="8116433" cy="4591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D5497-5E2C-7F90-0BD6-7B8D713806C5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6D933-84E3-405D-EFE4-83F924A0A8E7}"/>
              </a:ext>
            </a:extLst>
          </p:cNvPr>
          <p:cNvSpPr txBox="1"/>
          <p:nvPr/>
        </p:nvSpPr>
        <p:spPr>
          <a:xfrm>
            <a:off x="183032" y="5938747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348491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4725464" y="136525"/>
            <a:ext cx="274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Commonwealth of Virginia </a:t>
            </a:r>
          </a:p>
          <a:p>
            <a:pPr algn="ctr"/>
            <a:r>
              <a:rPr lang="en-US" b="1" u="sng" dirty="0"/>
              <a:t>Retained by Client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3620D-2F32-4D55-5DA8-79AE0CB20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93" y="1240415"/>
            <a:ext cx="8326012" cy="4658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5DF981-C3AB-180D-EB24-202DC1BAF31D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43299-7C5A-5DC0-0006-19B19B6ACD32}"/>
              </a:ext>
            </a:extLst>
          </p:cNvPr>
          <p:cNvSpPr txBox="1"/>
          <p:nvPr/>
        </p:nvSpPr>
        <p:spPr>
          <a:xfrm>
            <a:off x="183032" y="5938747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254577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1742209" y="136525"/>
            <a:ext cx="870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Counties of Clarke, Frederick, Page, Shenandoah, and Warren, and the City of Winchester *</a:t>
            </a:r>
          </a:p>
          <a:p>
            <a:pPr algn="ctr"/>
            <a:r>
              <a:rPr lang="en-US" b="1" u="sng" dirty="0"/>
              <a:t>Court Appointed Counsel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CEAF1-2383-7255-5AE2-646E89010538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4AAF1-7324-7F81-49F8-F9BA67605E30}"/>
              </a:ext>
            </a:extLst>
          </p:cNvPr>
          <p:cNvSpPr txBox="1"/>
          <p:nvPr/>
        </p:nvSpPr>
        <p:spPr>
          <a:xfrm>
            <a:off x="183032" y="5938747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193623-7F3A-9064-F21A-F97593ED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44" y="1168968"/>
            <a:ext cx="7744906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CDDF9-14E4-0D92-FC51-EA39D04BF0D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BCDDD-D187-04C6-37C5-AF03D2C47840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9F337-B540-288A-3D88-B05D738270F9}"/>
              </a:ext>
            </a:extLst>
          </p:cNvPr>
          <p:cNvSpPr txBox="1"/>
          <p:nvPr/>
        </p:nvSpPr>
        <p:spPr>
          <a:xfrm>
            <a:off x="1742210" y="136525"/>
            <a:ext cx="870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Counties of Clarke, Frederick, Page, Shenandoah, and Warren, and the City of Winchester *</a:t>
            </a:r>
          </a:p>
          <a:p>
            <a:pPr algn="ctr"/>
            <a:r>
              <a:rPr lang="en-US" b="1" u="sng" dirty="0"/>
              <a:t>Public Defenders Office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841B73-FAE5-6AA2-4699-F17E9B71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1214128"/>
            <a:ext cx="7706801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D22EF-96C7-86ED-CE9F-25CB985C5A1A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0C175-988F-DD56-DBDF-FFC139F48B4C}"/>
              </a:ext>
            </a:extLst>
          </p:cNvPr>
          <p:cNvSpPr txBox="1"/>
          <p:nvPr/>
        </p:nvSpPr>
        <p:spPr>
          <a:xfrm>
            <a:off x="183032" y="5932132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3114C-CB6C-C1CD-CF45-CF6E39027525}"/>
              </a:ext>
            </a:extLst>
          </p:cNvPr>
          <p:cNvSpPr txBox="1"/>
          <p:nvPr/>
        </p:nvSpPr>
        <p:spPr>
          <a:xfrm>
            <a:off x="1742210" y="136525"/>
            <a:ext cx="870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Counties of Clarke, Frederick, Page, Shenandoah, and Warren, and the City of Winchester *</a:t>
            </a:r>
          </a:p>
          <a:p>
            <a:pPr algn="ctr"/>
            <a:r>
              <a:rPr lang="en-US" b="1" u="sng" dirty="0"/>
              <a:t>Retained by Client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96ACA-ED6E-37AC-C50F-E46A2D28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3" y="1137918"/>
            <a:ext cx="7544853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1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DA51F-C3BA-9265-67EE-41E876104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7" y="1469047"/>
            <a:ext cx="7706801" cy="420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4331124" y="136525"/>
            <a:ext cx="352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Harrisonburg / Rockingham County </a:t>
            </a:r>
          </a:p>
          <a:p>
            <a:pPr algn="ctr"/>
            <a:r>
              <a:rPr lang="en-US" b="1" u="sng" dirty="0"/>
              <a:t>Court Appointed Counsel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CEAF1-2383-7255-5AE2-646E89010538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4AAF1-7324-7F81-49F8-F9BA67605E30}"/>
              </a:ext>
            </a:extLst>
          </p:cNvPr>
          <p:cNvSpPr txBox="1"/>
          <p:nvPr/>
        </p:nvSpPr>
        <p:spPr>
          <a:xfrm>
            <a:off x="183032" y="5938747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312024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DF521-B2A2-48A4-BF65-80C12CB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65D3B-1A5E-C772-0E6C-2303AF6D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6B8F3-E8E2-5C66-5BDF-0F4FBC4252A6}"/>
              </a:ext>
            </a:extLst>
          </p:cNvPr>
          <p:cNvSpPr txBox="1"/>
          <p:nvPr/>
        </p:nvSpPr>
        <p:spPr>
          <a:xfrm>
            <a:off x="4331124" y="136525"/>
            <a:ext cx="352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Harrisonburg / Rockingham County </a:t>
            </a:r>
          </a:p>
          <a:p>
            <a:pPr algn="ctr"/>
            <a:r>
              <a:rPr lang="en-US" b="1" u="sng" dirty="0"/>
              <a:t>Retained by Client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521FD-0F57-FFE2-6BF6-B0819914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29" y="1335678"/>
            <a:ext cx="7992590" cy="4467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7E52B-B6D5-7CF3-BF1C-A6DCBC36FF23}"/>
              </a:ext>
            </a:extLst>
          </p:cNvPr>
          <p:cNvSpPr txBox="1"/>
          <p:nvPr/>
        </p:nvSpPr>
        <p:spPr>
          <a:xfrm>
            <a:off x="183032" y="6308079"/>
            <a:ext cx="241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– </a:t>
            </a:r>
          </a:p>
          <a:p>
            <a:r>
              <a:rPr lang="en-US" sz="1200" dirty="0"/>
              <a:t>VA Criminal Sentencing Commission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EE621-B4E3-78C3-35B0-156343694FC1}"/>
              </a:ext>
            </a:extLst>
          </p:cNvPr>
          <p:cNvSpPr txBox="1"/>
          <p:nvPr/>
        </p:nvSpPr>
        <p:spPr>
          <a:xfrm>
            <a:off x="183032" y="5938747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Pretrial</a:t>
            </a:r>
          </a:p>
        </p:txBody>
      </p:sp>
    </p:spTree>
    <p:extLst>
      <p:ext uri="{BB962C8B-B14F-4D97-AF65-F5344CB8AC3E}">
        <p14:creationId xmlns:p14="http://schemas.microsoft.com/office/powerpoint/2010/main" val="16099368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550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Franklin Gothic Demi</vt:lpstr>
      <vt:lpstr>1_Office Theme</vt:lpstr>
      <vt:lpstr>Public Defenders Office Exploratory Committee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Frank Sottaceti</dc:creator>
  <cp:lastModifiedBy>S. Frank Sottaceti</cp:lastModifiedBy>
  <cp:revision>4</cp:revision>
  <cp:lastPrinted>2023-06-15T14:34:35Z</cp:lastPrinted>
  <dcterms:created xsi:type="dcterms:W3CDTF">2023-03-27T13:14:32Z</dcterms:created>
  <dcterms:modified xsi:type="dcterms:W3CDTF">2023-06-15T14:36:40Z</dcterms:modified>
</cp:coreProperties>
</file>